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792" autoAdjust="0"/>
  </p:normalViewPr>
  <p:slideViewPr>
    <p:cSldViewPr snapToGrid="0">
      <p:cViewPr varScale="1">
        <p:scale>
          <a:sx n="107" d="100"/>
          <a:sy n="107" d="100"/>
        </p:scale>
        <p:origin x="126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850" cy="49885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7" y="0"/>
            <a:ext cx="2951850" cy="49885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9411AF13-7564-4158-B371-0843CB9EA51F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2" rIns="91605" bIns="4580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84834"/>
            <a:ext cx="5449570" cy="3914865"/>
          </a:xfrm>
          <a:prstGeom prst="rect">
            <a:avLst/>
          </a:prstGeom>
        </p:spPr>
        <p:txBody>
          <a:bodyPr vert="horz" lIns="91605" tIns="45802" rIns="91605" bIns="458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850" cy="49885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7" y="9443663"/>
            <a:ext cx="2951850" cy="49885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1C52923C-FD4D-45B1-823D-2051CB53E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51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Normally describing the fire escapes and where the toilets are.</a:t>
            </a:r>
          </a:p>
          <a:p>
            <a:r>
              <a:rPr lang="en-GB" dirty="0"/>
              <a:t>This time: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6046">
              <a:defRPr/>
            </a:pPr>
            <a:fld id="{1C52923C-FD4D-45B1-823D-2051CB53E4A2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16046">
                <a:defRPr/>
              </a:pPr>
              <a:t>1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8041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87791-EDCA-45F8-9F6D-B9A6E2769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135D29-91AE-425C-AFB2-74673CA6B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906D7-952E-4C5D-BEA1-43C61B1A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420C1-2C8D-462E-80F1-ED07736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BE575-26B1-468D-A87F-E7390126D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CAC97-BA04-4E1E-A4A3-B1E4E568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673FCE-F10A-415F-B072-216DEFFEE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0852A-43A0-4141-9958-639CBD8B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B8EBD-60E3-47B0-AE4B-02E21B06B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16BF1-BC61-4A73-BDCB-206B80BA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4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DF51B-5F26-4753-A1A6-761703D0C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68F9F2-FED0-49AF-8E7F-AC723893E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D4980-4D96-4095-B3BD-DDE0B056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0F448-5043-4F8B-B78B-A5F5B77F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3060B-856D-4067-BCD7-31ED8B2F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1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C50E7-38F3-4DE2-BD57-2660DAA81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D0120-D3DD-4302-A93F-3B9BB2858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07678-63FF-4DE0-9F86-4D251312C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54A5F-BF23-4005-A72F-23BE4A4CA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9F659-8AE9-4685-B325-7C063DB2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8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09B2-CEA9-49E2-866B-48841EF2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D97FE-800F-4D45-93A0-5F72FF6D5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A9940-3C40-4388-BB11-BB96E302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E5E99-DFA8-477B-8FEC-FF6D39C9F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11044-4B8A-4667-811D-0AE80D5C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12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560F5-9585-41F6-8298-5738A62C4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7F1D-138C-46E3-82B4-4A835C5CD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F6F3F-BAF2-4EE0-A7A1-47B70046B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6F69A-1DB1-445B-9B8F-C0312595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06862-48F0-45B3-A81C-503233FF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D3CD6-FF3E-4C2F-A77B-1B9A1C01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84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5A80F-D75D-4520-A857-DF7CC616F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A47B6-A5C2-4FF3-8B28-D45BF760B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F9E57-072B-46F8-81B0-3F6F7D467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76DCCB-E2CD-4790-A41D-1D85877BA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0B4F7-E53A-4A9D-87CC-019CF7A6E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0A0060-A668-447E-AEFE-526A54BDD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CAA204-2FF9-4F47-95A9-B8FFDC70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AE8A61-2EBD-402C-8D51-23387ECA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25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DFF9-6866-40F8-8BBD-FE1BA96A1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67132D-1BDC-4DE4-A078-BC15BFCC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207D3-DFE7-4462-B0A3-90F55CB35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B6D9EF-BE17-408A-91FD-8D2418AB5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51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90E3BE-5F26-44E4-8457-490C9C03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96F60-3758-4837-A5DE-91A90321E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ACA18-CEF4-4D89-9A82-67BA633A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72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384E1-D452-4903-A130-F7A162E96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0947D-3F48-4F8D-91A2-76C8BC383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4C7F2-D35F-4D3E-BF97-5AA370970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A6BF5-11FF-44B0-9060-EABCEEA6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A4777-9076-4143-853F-811868C4F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0C482-BD22-403B-B92A-0B18A0F1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0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82FC-C950-4D3B-AFF5-2AFD48AE4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5740C1-E6C5-4319-B289-BA0E2F838E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A3C5D-63B8-409A-99B5-8B4A2BAA7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732AD-36F3-4151-AA30-C4B7065DE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5A22-800A-4041-A0D0-8BF08A44385B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796E9-EC01-4B3B-9B02-D2AB7C8CE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C6579-3B0A-417D-B07D-61BCA78E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1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E756FF-373F-43FC-9841-B025B5CF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45286-98AB-4C27-9AC7-9ABB9F103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29A56-EB4B-4B6C-8D4A-EDDBAF285E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25A22-800A-4041-A0D0-8BF08A44385B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6706B-9843-4514-AB36-33880A461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E181C-117C-45A9-85F8-F69AA37BD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12F1-28CB-45FA-A25E-1F3704B5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7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plantday18may.org/wp-content/uploads/2020/05/Booklet_FoPD_Success_StoriesVF.pdf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mailto:epso@epsomail.org" TargetMode="External"/><Relationship Id="rId4" Type="http://schemas.openxmlformats.org/officeDocument/2006/relationships/hyperlink" Target="https://plantday18may.org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08F3B5-2CD0-4BAB-8E09-414A15AE7375}"/>
              </a:ext>
            </a:extLst>
          </p:cNvPr>
          <p:cNvSpPr txBox="1"/>
          <p:nvPr/>
        </p:nvSpPr>
        <p:spPr>
          <a:xfrm>
            <a:off x="433388" y="286295"/>
            <a:ext cx="106745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EPSO fosters science with society approaches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feld 7">
            <a:extLst>
              <a:ext uri="{FF2B5EF4-FFF2-40B4-BE49-F238E27FC236}">
                <a16:creationId xmlns:a16="http://schemas.microsoft.com/office/drawing/2014/main" id="{8FB145D6-CEF0-481D-A58E-32C7D34D1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112" y="1091880"/>
            <a:ext cx="65539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Fascination of Plants Day (FoPD)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u="sng" dirty="0">
                <a:solidFill>
                  <a:prstClr val="black"/>
                </a:solidFill>
                <a:latin typeface="Calibri" panose="020F0502020204030204"/>
              </a:rPr>
              <a:t>Already 785</a:t>
            </a:r>
            <a:r>
              <a:rPr kumimoji="0" lang="en-GB" sz="24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events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54 countries uploaded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 inspired </a:t>
            </a:r>
            <a:r>
              <a:rPr kumimoji="0" lang="en-US" sz="24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the FoPD 2019 </a:t>
            </a:r>
            <a:r>
              <a:rPr kumimoji="0" lang="en-US" sz="2400" b="0" i="0" u="sng" strike="noStrike" kern="14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success stories</a:t>
            </a:r>
            <a:endParaRPr kumimoji="0" lang="en-US" sz="2400" b="0" i="0" u="none" strike="noStrike" kern="14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4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4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4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Contact your national FoPD coordinator to upload it to the FoPD website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https://plantday18may.org/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4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Send success stories to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  <a:hlinkClick r:id="rId5"/>
              </a:rPr>
              <a:t>epso@epsomail.org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410A3D56-FE29-4EAA-B28C-06F2EE304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9879" y="1193480"/>
            <a:ext cx="233362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003EA96F-AFBE-436B-8846-64AC1DCA7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988" y="1193480"/>
            <a:ext cx="2275283" cy="3263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CF94035-1CC1-492F-8C87-308D95DF65C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9160" y="4711291"/>
            <a:ext cx="5097711" cy="1753662"/>
          </a:xfrm>
          <a:prstGeom prst="rect">
            <a:avLst/>
          </a:prstGeom>
        </p:spPr>
      </p:pic>
      <p:pic>
        <p:nvPicPr>
          <p:cNvPr id="15" name="Picture 24" descr="Epso logo cmyk(hr) 150 pixels">
            <a:extLst>
              <a:ext uri="{FF2B5EF4-FFF2-40B4-BE49-F238E27FC236}">
                <a16:creationId xmlns:a16="http://schemas.microsoft.com/office/drawing/2014/main" id="{8A69963D-ED1C-40C2-974D-19D9FC966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05404" y="6270626"/>
            <a:ext cx="746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601D368-930E-43CE-9599-5345FD348BD6}"/>
              </a:ext>
            </a:extLst>
          </p:cNvPr>
          <p:cNvSpPr txBox="1"/>
          <p:nvPr/>
        </p:nvSpPr>
        <p:spPr>
          <a:xfrm>
            <a:off x="2738015" y="3137581"/>
            <a:ext cx="94492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prstClr val="black"/>
                </a:solidFill>
                <a:latin typeface="Calibri" panose="020F0502020204030204"/>
              </a:rPr>
              <a:t>H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old interactive inspiring events with the public on FoPD 2022 around 18 May 2022 – </a:t>
            </a: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still possible in summer / </a:t>
            </a:r>
            <a:r>
              <a:rPr kumimoji="0" lang="en-GB" sz="28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autu</a:t>
            </a:r>
            <a:r>
              <a:rPr lang="en-GB" sz="2800" b="1" u="sng" dirty="0" err="1">
                <a:solidFill>
                  <a:prstClr val="black"/>
                </a:solidFill>
                <a:latin typeface="Calibri" panose="020F0502020204030204"/>
              </a:rPr>
              <a:t>mn</a:t>
            </a:r>
            <a:r>
              <a:rPr lang="en-GB" sz="2800" b="1" u="sng" dirty="0">
                <a:solidFill>
                  <a:prstClr val="black"/>
                </a:solidFill>
                <a:latin typeface="Calibri" panose="020F0502020204030204"/>
              </a:rPr>
              <a:t> 2022</a:t>
            </a:r>
            <a:endParaRPr kumimoji="0" lang="en-GB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702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93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Hutton Postgraduate Student Event</dc:title>
  <dc:creator>Craig Simpson</dc:creator>
  <cp:lastModifiedBy>Karin Metzlaff</cp:lastModifiedBy>
  <cp:revision>33</cp:revision>
  <cp:lastPrinted>2022-06-24T06:10:22Z</cp:lastPrinted>
  <dcterms:created xsi:type="dcterms:W3CDTF">2021-03-01T11:13:12Z</dcterms:created>
  <dcterms:modified xsi:type="dcterms:W3CDTF">2022-06-24T06:45:22Z</dcterms:modified>
</cp:coreProperties>
</file>